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2" r:id="rId22"/>
    <p:sldId id="277" r:id="rId23"/>
    <p:sldId id="279" r:id="rId24"/>
    <p:sldId id="280" r:id="rId25"/>
    <p:sldId id="281" r:id="rId26"/>
    <p:sldId id="278" r:id="rId27"/>
    <p:sldId id="283" r:id="rId28"/>
    <p:sldId id="28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6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Bienvenue au jeu des cœurs!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5.	</a:t>
            </a:r>
            <a:r>
              <a:rPr lang="fr-FR" sz="7200" dirty="0" smtClean="0">
                <a:latin typeface="Brady Bunch Remastered" panose="020B0600020202020204" pitchFamily="34" charset="0"/>
              </a:rPr>
              <a:t>Tu nages bien?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6.	</a:t>
            </a:r>
            <a:r>
              <a:rPr lang="fr-FR" sz="7200" dirty="0" smtClean="0">
                <a:latin typeface="Brady Bunch Remastered" panose="020B0600020202020204" pitchFamily="34" charset="0"/>
              </a:rPr>
              <a:t>Tu joues bien aux échecs?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7.	</a:t>
            </a:r>
            <a:r>
              <a:rPr lang="fr-FR" sz="7200" dirty="0" smtClean="0">
                <a:latin typeface="Brady Bunch Remastered" panose="020B0600020202020204" pitchFamily="34" charset="0"/>
              </a:rPr>
              <a:t>Tu joues bien au football américain?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8.	</a:t>
            </a:r>
            <a:r>
              <a:rPr lang="fr-FR" sz="7200" dirty="0" smtClean="0">
                <a:latin typeface="Brady Bunch Remastered" panose="020B0600020202020204" pitchFamily="34" charset="0"/>
              </a:rPr>
              <a:t>Tu fais souvent des magasins?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9482" y="2504947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9.	</a:t>
            </a:r>
            <a:r>
              <a:rPr lang="fr-FR" sz="7200" dirty="0" smtClean="0">
                <a:latin typeface="Brady Bunch Remastered" panose="020B0600020202020204" pitchFamily="34" charset="0"/>
              </a:rPr>
              <a:t>Tu regardes souvent la télé après l’école?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10.	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smtClean="0">
                <a:latin typeface="Brady Bunch Remastered" panose="020B0600020202020204" pitchFamily="34" charset="0"/>
              </a:rPr>
              <a:t>Tu aimes lire régulièrement?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5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11.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écoutes souvent un baladeur?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8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12.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écoutes souvent la radio?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13.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aimes aller au cinéma régulièrement?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9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14.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aimes aller au centre commercial régulièrement?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0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15. </a:t>
            </a:r>
            <a:r>
              <a:rPr lang="it-IT" sz="7200" dirty="0" smtClean="0">
                <a:latin typeface="Brady Bunch Remastered" panose="020B0600020202020204" pitchFamily="34" charset="0"/>
              </a:rPr>
              <a:t>Tu aimes faire du sport régulièrement?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122829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16. </a:t>
            </a:r>
            <a:r>
              <a:rPr lang="it-IT" sz="7200" dirty="0" smtClean="0">
                <a:latin typeface="Brady Bunch Remastered" panose="020B0600020202020204" pitchFamily="34" charset="0"/>
              </a:rPr>
              <a:t>Tu manges le chocolat et la glace rédulièrement?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9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17.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préfères la glace à la vanille ou la glace au chocolat?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2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617842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18.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préfères aller au cinéma ou aller au centre commercial?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1225689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19.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préfère sortir avec des amis ou voir un film à la télé?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20. J’adore le Noël, et toi?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20. J’aime le lycée Mainland, et toi?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2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21.  Je n’aime pas voir faire du jogging, et toi?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9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21.  Je n’aime pas avoir des devoirs pendant les vacances, et toi?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68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1.	</a:t>
            </a:r>
            <a:r>
              <a:rPr lang="fr-FR" sz="7200" dirty="0" smtClean="0">
                <a:latin typeface="Brady Bunch Remastered" panose="020B0600020202020204" pitchFamily="34" charset="0"/>
              </a:rPr>
              <a:t>Tu </a:t>
            </a:r>
            <a:r>
              <a:rPr lang="fr-FR" sz="7200" dirty="0">
                <a:latin typeface="Brady Bunch Remastered" panose="020B0600020202020204" pitchFamily="34" charset="0"/>
              </a:rPr>
              <a:t>joues bien au foot?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2. Tu parles bien anglais?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3.	</a:t>
            </a:r>
            <a:r>
              <a:rPr lang="fr-FR" sz="7200" dirty="0" smtClean="0">
                <a:latin typeface="Brady Bunch Remastered" panose="020B0600020202020204" pitchFamily="34" charset="0"/>
              </a:rPr>
              <a:t>Tu parles bien français?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4.	</a:t>
            </a:r>
            <a:r>
              <a:rPr lang="fr-FR" sz="7200" dirty="0" smtClean="0">
                <a:latin typeface="Brady Bunch Remastered" panose="020B0600020202020204" pitchFamily="34" charset="0"/>
              </a:rPr>
              <a:t>Tu chantes bien?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270</Words>
  <Application>Microsoft Office PowerPoint</Application>
  <PresentationFormat>Custom</PresentationFormat>
  <Paragraphs>85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11</cp:revision>
  <dcterms:created xsi:type="dcterms:W3CDTF">2013-11-22T11:47:18Z</dcterms:created>
  <dcterms:modified xsi:type="dcterms:W3CDTF">2013-12-20T14:43:54Z</dcterms:modified>
</cp:coreProperties>
</file>